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9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92" r:id="rId36"/>
    <p:sldId id="294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1986"/>
  </p:normalViewPr>
  <p:slideViewPr>
    <p:cSldViewPr snapToGrid="0" snapToObjects="1">
      <p:cViewPr varScale="1">
        <p:scale>
          <a:sx n="147" d="100"/>
          <a:sy n="147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0AFC4-ED84-6045-9E0D-B213BBD5A7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" y="2168145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87" y="1622419"/>
            <a:ext cx="2012872" cy="13838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77" y="3037678"/>
            <a:ext cx="1611802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65200"/>
            <a:ext cx="9563100" cy="491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Trying to predict the bills that passed (in green)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42" y="615124"/>
            <a:ext cx="7945355" cy="51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73" y="1297579"/>
            <a:ext cx="6551546" cy="427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25" y="2722034"/>
            <a:ext cx="41529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34159" y="1837784"/>
            <a:ext cx="472561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Scores of Random Forest Classifier on NLP portion of model (all 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456" y="1837784"/>
            <a:ext cx="51718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Scores of Gradient </a:t>
            </a:r>
            <a:r>
              <a:rPr lang="en-US" dirty="0" smtClean="0"/>
              <a:t>Boosting Classifier on numerical portion</a:t>
            </a:r>
            <a:r>
              <a:rPr lang="en-US" dirty="0"/>
              <a:t> </a:t>
            </a:r>
            <a:r>
              <a:rPr lang="en-US" dirty="0" smtClean="0"/>
              <a:t>of model (beyond status ‘Introduced’)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18" y="2722034"/>
            <a:ext cx="36449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6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1548</TotalTime>
  <Words>787</Words>
  <Application>Microsoft Macintosh PowerPoint</Application>
  <PresentationFormat>Widescreen</PresentationFormat>
  <Paragraphs>108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68</cp:revision>
  <dcterms:created xsi:type="dcterms:W3CDTF">2018-12-10T18:17:29Z</dcterms:created>
  <dcterms:modified xsi:type="dcterms:W3CDTF">2019-01-10T20:15:06Z</dcterms:modified>
</cp:coreProperties>
</file>